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62" r:id="rId5"/>
    <p:sldId id="261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0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767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2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6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5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0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7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1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6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8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3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6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8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741A-F701-4C57-B805-C9E33CF36305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B7DE98-8D93-418B-A2F3-A83C0454F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 В КЛАССЕ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Мягкова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.Н., учитель начальных классов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ООШ № 43  им.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Венчагова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И.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9600" b="1" dirty="0" smtClean="0"/>
              <a:t>СПАСИБО </a:t>
            </a:r>
          </a:p>
          <a:p>
            <a:pPr marL="0" indent="0" algn="ctr">
              <a:buNone/>
            </a:pPr>
            <a:r>
              <a:rPr lang="ru-RU" sz="9600" b="1" dirty="0" smtClean="0"/>
              <a:t>ЗА ВНИМАНИЕ!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332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САМОУПРАВЛЕНИЕ, ЕГО ЦЕЛЬ И ЗАДАЧИ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alt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САМОУПРАВЛЕИЕ- это форма организации жизнедеятельности коллектива учащихся, обеспечивающая развитие их самостоятельности в принятии и реализации решений для достижения общественно значимых целей.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вовлечение всех учащихся класса в общественную деятельность, способствующую улучшению учебно-воспитательного процесса в классе и в школе в целом</a:t>
            </a:r>
            <a:r>
              <a:rPr lang="ru-RU" sz="6400" dirty="0" smtClean="0"/>
              <a:t>.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ЗАДАЧИ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САМОУПРАВЛЕНИЯ:</a:t>
            </a:r>
          </a:p>
          <a:p>
            <a:pPr marL="514350" indent="-514350">
              <a:buAutoNum type="arabicPeriod"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лидерских качеств, необходимые для лучшей адаптации учащихся в обществе, их социализации и личностного развития.</a:t>
            </a:r>
          </a:p>
          <a:p>
            <a:pPr marL="514350" indent="-514350">
              <a:buAutoNum type="arabicPeriod"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педагогической поддержки лидеров в детском коллективе. </a:t>
            </a:r>
          </a:p>
          <a:p>
            <a:pPr marL="514350" indent="-514350">
              <a:buAutoNum type="arabicPeriod"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и умений основ организаторской деятельности. </a:t>
            </a:r>
          </a:p>
          <a:p>
            <a:pPr marL="514350" indent="-514350">
              <a:buAutoNum type="arabicPeriod"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разнообразных видов коллективной творческой деятельности, вовлекающие обучающихся в общественно-ценностные социализирующие отношения, способствующие их сплочению и положительному взаимопониманию. </a:t>
            </a:r>
          </a:p>
          <a:p>
            <a:pPr marL="514350" indent="-514350">
              <a:buAutoNum type="arabicPeriod"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культуры поведения учащихся.</a:t>
            </a:r>
            <a:endParaRPr lang="ru-RU" sz="6400" dirty="0"/>
          </a:p>
          <a:p>
            <a:endParaRPr lang="ru-RU" alt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5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РАЗВИТИЯ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888"/>
            <a:ext cx="10515600" cy="488907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принципа взаимного уважения и сотрудничества в отношениях между педагогами и учащимися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атмосферы творчества и психологического комфорта как условия развития инициативы и самостоятельности ребят.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организации ученического самоуправления.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постоянных, временных и уполномоченных органов самоуправления.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самоанализ. Выборность, отчетность и сменяемость актива.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выполнения общественных поручений.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</a:pPr>
            <a:r>
              <a:rPr lang="ru-RU" altLang="ru-RU" sz="8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поддержка ученического самоуправления.</a:t>
            </a:r>
            <a:endParaRPr lang="ru-RU" altLang="ru-RU" sz="8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3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ОБЯЗАННОСТЕЙ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 общем классном собрании в сентябре с помощью анонимного голосования были выбраны староста класса и его помощник. </a:t>
            </a:r>
            <a:r>
              <a:rPr lang="ru-RU" b="1" dirty="0"/>
              <a:t>О</a:t>
            </a:r>
            <a:r>
              <a:rPr lang="ru-RU" b="1" dirty="0" smtClean="0"/>
              <a:t>стальных детей я (классный руководитель) распределила сама по секторам. </a:t>
            </a:r>
          </a:p>
          <a:p>
            <a:r>
              <a:rPr lang="ru-RU" b="1" dirty="0" smtClean="0"/>
              <a:t>В каждом секторе с помощью жребия были выбраны руководители секторов, которые отчитываются о проделанной работе своего сектора на классном собрании.</a:t>
            </a:r>
          </a:p>
          <a:p>
            <a:r>
              <a:rPr lang="ru-RU" b="1" dirty="0" smtClean="0"/>
              <a:t>Были распределены обязанности актива класса и каждого сектора.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16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ОБЯЗАННОСТИ КЛАССНОГО САМОУПРАВЛЕНИЯ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актив класса</a:t>
            </a:r>
          </a:p>
          <a:p>
            <a:r>
              <a:rPr lang="ru-RU" b="1" dirty="0">
                <a:solidFill>
                  <a:srgbClr val="00B050"/>
                </a:solidFill>
              </a:rPr>
              <a:t>СТАРОСТА  И ПОМОЩНИК СТАРОСТЫ </a:t>
            </a:r>
          </a:p>
          <a:p>
            <a:pPr lvl="0"/>
            <a:r>
              <a:rPr lang="ru-RU" b="1" dirty="0"/>
              <a:t>Контроль посещаемости</a:t>
            </a:r>
            <a:endParaRPr lang="ru-RU" dirty="0"/>
          </a:p>
          <a:p>
            <a:pPr lvl="0"/>
            <a:r>
              <a:rPr lang="ru-RU" b="1" dirty="0"/>
              <a:t>Контроль внешнего вида</a:t>
            </a:r>
            <a:endParaRPr lang="ru-RU" dirty="0"/>
          </a:p>
          <a:p>
            <a:pPr lvl="0"/>
            <a:r>
              <a:rPr lang="ru-RU" b="1" dirty="0"/>
              <a:t>Участие в заседаниях Совета школы </a:t>
            </a:r>
            <a:endParaRPr lang="ru-RU" dirty="0"/>
          </a:p>
          <a:p>
            <a:endParaRPr lang="ru-RU" b="1" dirty="0"/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секторы</a:t>
            </a:r>
          </a:p>
          <a:p>
            <a:r>
              <a:rPr lang="ru-RU" b="1" dirty="0">
                <a:solidFill>
                  <a:srgbClr val="00B050"/>
                </a:solidFill>
              </a:rPr>
              <a:t>УЧЕБНЫЙ СЕКТОР </a:t>
            </a:r>
          </a:p>
          <a:p>
            <a:pPr lvl="0"/>
            <a:r>
              <a:rPr lang="ru-RU" b="1" dirty="0"/>
              <a:t>Контроль успеваемости</a:t>
            </a:r>
            <a:endParaRPr lang="ru-RU" dirty="0"/>
          </a:p>
          <a:p>
            <a:pPr lvl="0"/>
            <a:r>
              <a:rPr lang="ru-RU" b="1" dirty="0"/>
              <a:t>Проверка  дневников и учебников</a:t>
            </a:r>
            <a:endParaRPr lang="ru-RU" dirty="0"/>
          </a:p>
          <a:p>
            <a:pPr lvl="0"/>
            <a:r>
              <a:rPr lang="ru-RU" b="1" dirty="0"/>
              <a:t>Участие в организации и проведении тематических вечеров, выставок, конкурсов по предметам</a:t>
            </a:r>
            <a:endParaRPr lang="ru-RU" dirty="0"/>
          </a:p>
          <a:p>
            <a:endParaRPr lang="ru-RU" sz="1800" dirty="0" smtClean="0"/>
          </a:p>
          <a:p>
            <a:endParaRPr lang="ru-RU" dirty="0"/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25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ОБЯЗАННОСТИ КЛАССНОГО САМОУПРАВЛЕНИЯ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ТРУДОВОЙ СЕКТОР 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графика дежурства по кабинету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контроль уборки кабинета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контроль генеральной уборки и уборки территории у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СПОРТИВНЫЙ СЕКТОР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организация походов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соревнований по различным видам спорта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организации и проведении общешкольных спортивных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ОБЯЗАННОСТИ КЛАССНОГО САМОУПРАВЛЕНИЯ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КУЛЬТМАССОВЫЙ СЕКТОР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участия класса в проведении различных  школьных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классных мероприятий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r>
              <a:rPr lang="ru-RU" b="1" dirty="0" smtClean="0">
                <a:solidFill>
                  <a:srgbClr val="00B050"/>
                </a:solidFill>
              </a:rPr>
              <a:t>РЕДКОЛЛЕГИЯ КЛАССА</a:t>
            </a:r>
            <a:endParaRPr lang="ru-RU" dirty="0" smtClean="0">
              <a:solidFill>
                <a:srgbClr val="00B050"/>
              </a:solidFill>
            </a:endParaRPr>
          </a:p>
          <a:p>
            <a:pPr lvl="0"/>
            <a:r>
              <a:rPr lang="ru-RU" b="1" dirty="0"/>
              <a:t>Подбор материалов для газеты</a:t>
            </a:r>
            <a:endParaRPr lang="ru-RU" dirty="0"/>
          </a:p>
          <a:p>
            <a:pPr lvl="0"/>
            <a:r>
              <a:rPr lang="ru-RU" b="1" dirty="0"/>
              <a:t>Оформление классного уголка</a:t>
            </a:r>
            <a:endParaRPr lang="ru-RU" dirty="0"/>
          </a:p>
          <a:p>
            <a:pPr lvl="0"/>
            <a:r>
              <a:rPr lang="ru-RU" b="1" dirty="0"/>
              <a:t>Организация участия в общешкольных художественных конкурсах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8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к внеклассному  мероприятию «Берегите птиц!».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классном собрании было принято решение провести это внеклассное мероприятие, были распределены обязанности между всеми секторами.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чебный сектор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готовность к занятию (наличие планшетов для рисования  и обратной связи с учителем, красок, кисточек, фломастеров, цветных карандашей, клея, ножниц).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едколлегия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материал для газеты «Берегите птиц» (фотографии учащихся своего класса, которые изготавливали кормушки для птиц, стихи, призывы, памятки).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Культмассовый сектор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подбирает сценку, отражающую суть занятия, изготавливает маски для актеров.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сектор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занятия.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Все свои предложения руководители секторов показывают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старосте и заместителю.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и заместитель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варианты предлагают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классному руководителю.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совместной работе всего классного самоуправления, получилось интересное занятие, в котором каждый принял участие.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6" y="235528"/>
            <a:ext cx="5366329" cy="3144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40" y="235527"/>
            <a:ext cx="5565687" cy="31449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16" y="3563342"/>
            <a:ext cx="5366329" cy="3186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640" y="3535035"/>
            <a:ext cx="5565688" cy="31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540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УЧЕНИЧЕСКОЕ САМОУПРАВЛЕНИЕ В КЛАССЕ</vt:lpstr>
      <vt:lpstr>УЧЕНИЧЕСКОЕ САМОУПРАВЛЕНИЕ, ЕГО ЦЕЛЬ И ЗАДАЧИ</vt:lpstr>
      <vt:lpstr>УСЛОВИЯ РАЗВИТИЯ</vt:lpstr>
      <vt:lpstr>РАСПРЕДЕЛЕНИЕ ОБЯЗАННОСТЕЙ</vt:lpstr>
      <vt:lpstr>СТРУКТУРА И ОБЯЗАННОСТИ КЛАССНОГО САМОУПРАВЛЕНИЯ</vt:lpstr>
      <vt:lpstr>СТРУКТУРА И ОБЯЗАННОСТИ КЛАССНОГО САМОУПРАВЛЕНИЯ</vt:lpstr>
      <vt:lpstr>СТРУКТУРА И ОБЯЗАННОСТИ КЛАССНОГО САМОУПРАВЛЕНИЯ</vt:lpstr>
      <vt:lpstr>МЕРОПРИЯТИЯ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УЧЕНИЧЕСКОЕ САМОУПРАВЛЕНИЕ В КЛАССЕ</dc:title>
  <dc:creator>masha</dc:creator>
  <cp:lastModifiedBy>Maria</cp:lastModifiedBy>
  <cp:revision>36</cp:revision>
  <dcterms:created xsi:type="dcterms:W3CDTF">2021-03-25T05:52:48Z</dcterms:created>
  <dcterms:modified xsi:type="dcterms:W3CDTF">2023-02-17T01:42:30Z</dcterms:modified>
</cp:coreProperties>
</file>