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7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2CE4-4092-4C41-BFFF-886B56FFE7D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C749-7547-4A6D-8F83-32978844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2CE4-4092-4C41-BFFF-886B56FFE7D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C749-7547-4A6D-8F83-32978844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997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2CE4-4092-4C41-BFFF-886B56FFE7D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C749-7547-4A6D-8F83-32978844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038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2CE4-4092-4C41-BFFF-886B56FFE7D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C749-7547-4A6D-8F83-32978844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84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2CE4-4092-4C41-BFFF-886B56FFE7D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C749-7547-4A6D-8F83-32978844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101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2CE4-4092-4C41-BFFF-886B56FFE7D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C749-7547-4A6D-8F83-32978844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203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2CE4-4092-4C41-BFFF-886B56FFE7D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C749-7547-4A6D-8F83-32978844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67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2CE4-4092-4C41-BFFF-886B56FFE7D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C749-7547-4A6D-8F83-32978844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569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2CE4-4092-4C41-BFFF-886B56FFE7D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C749-7547-4A6D-8F83-32978844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398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2CE4-4092-4C41-BFFF-886B56FFE7D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C749-7547-4A6D-8F83-32978844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700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2CE4-4092-4C41-BFFF-886B56FFE7D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C749-7547-4A6D-8F83-32978844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079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E2CE4-4092-4C41-BFFF-886B56FFE7D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7C749-7547-4A6D-8F83-32978844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193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/>
              <a:t>НЕПОКОРЕННЫЙ ТЕМРЮК</a:t>
            </a:r>
            <a:endParaRPr lang="ru-RU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81" y="3685484"/>
            <a:ext cx="4990737" cy="28698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25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СЛАВА ОСВОБОДИТЕЛЯМ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0" y="1825625"/>
            <a:ext cx="10461355" cy="4916138"/>
          </a:xfrm>
        </p:spPr>
      </p:pic>
    </p:spTree>
    <p:extLst>
      <p:ext uri="{BB962C8B-B14F-4D97-AF65-F5344CB8AC3E}">
        <p14:creationId xmlns="" xmlns:p14="http://schemas.microsoft.com/office/powerpoint/2010/main" val="39493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НЕПОКОРЕННЫЙ ТЕМРЮК</a:t>
            </a:r>
            <a:endParaRPr lang="ru-RU" sz="5400" b="1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7" y="1419726"/>
            <a:ext cx="9047748" cy="513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ТЕМРЮК В НАШИ ДНИ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378039"/>
            <a:ext cx="10739907" cy="5306096"/>
          </a:xfrm>
        </p:spPr>
      </p:pic>
    </p:spTree>
    <p:extLst>
      <p:ext uri="{BB962C8B-B14F-4D97-AF65-F5344CB8AC3E}">
        <p14:creationId xmlns="" xmlns:p14="http://schemas.microsoft.com/office/powerpoint/2010/main" val="41090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ТЕМРЮК В НАШИ ДНИ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" y="1444752"/>
            <a:ext cx="10384535" cy="4732211"/>
          </a:xfrm>
        </p:spPr>
      </p:pic>
    </p:spTree>
    <p:extLst>
      <p:ext uri="{BB962C8B-B14F-4D97-AF65-F5344CB8AC3E}">
        <p14:creationId xmlns="" xmlns:p14="http://schemas.microsoft.com/office/powerpoint/2010/main" val="6814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ТЕМРЮК ВО ВРЕМЯ ВЕЛИКОЙ ОТЕЧЕСТВЕННОЙ ВОЙНЫ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56" y="1690688"/>
            <a:ext cx="9290304" cy="4874704"/>
          </a:xfrm>
        </p:spPr>
      </p:pic>
    </p:spTree>
    <p:extLst>
      <p:ext uri="{BB962C8B-B14F-4D97-AF65-F5344CB8AC3E}">
        <p14:creationId xmlns="" xmlns:p14="http://schemas.microsoft.com/office/powerpoint/2010/main" val="36411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ТЕМРЮК ВО ВРЕМЯ ВЕЛИКОЙ ОТЕЧЕСТВЕННОЙ ВОЙНЫ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5" y="1558344"/>
            <a:ext cx="9787944" cy="5125791"/>
          </a:xfrm>
        </p:spPr>
      </p:pic>
    </p:spTree>
    <p:extLst>
      <p:ext uri="{BB962C8B-B14F-4D97-AF65-F5344CB8AC3E}">
        <p14:creationId xmlns="" xmlns:p14="http://schemas.microsoft.com/office/powerpoint/2010/main" val="27590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ТЕМРЮК ВО ВРЕМЯ ВЕЛИКОЙ ОТЕЧЕСТВЕННОЙ ВОЙНЫ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8" y="1596980"/>
            <a:ext cx="10573555" cy="5074275"/>
          </a:xfrm>
        </p:spPr>
      </p:pic>
    </p:spTree>
    <p:extLst>
      <p:ext uri="{BB962C8B-B14F-4D97-AF65-F5344CB8AC3E}">
        <p14:creationId xmlns="" xmlns:p14="http://schemas.microsoft.com/office/powerpoint/2010/main" val="113026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ТЕМРЮК ВО ВРЕМЯ ВЕЛИКОЙ ОТЕЧЕСТВЕННОЙ ВОЙНЫ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90" y="1596980"/>
            <a:ext cx="8757634" cy="5100033"/>
          </a:xfrm>
        </p:spPr>
      </p:pic>
    </p:spTree>
    <p:extLst>
      <p:ext uri="{BB962C8B-B14F-4D97-AF65-F5344CB8AC3E}">
        <p14:creationId xmlns="" xmlns:p14="http://schemas.microsoft.com/office/powerpoint/2010/main" val="22668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ТЕМРЮК ВО ВРЕМЯ ВЕЛИКОЙ ОТЕЧЕСТВЕННОЙ ВОЙНЫ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5" y="1867437"/>
            <a:ext cx="9607639" cy="4829577"/>
          </a:xfrm>
        </p:spPr>
      </p:pic>
    </p:spTree>
    <p:extLst>
      <p:ext uri="{BB962C8B-B14F-4D97-AF65-F5344CB8AC3E}">
        <p14:creationId xmlns="" xmlns:p14="http://schemas.microsoft.com/office/powerpoint/2010/main" val="8797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НЕПОКОРЕННЫЙ ТЕМРЮК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71" y="1379349"/>
            <a:ext cx="10175929" cy="5362414"/>
          </a:xfrm>
        </p:spPr>
      </p:pic>
    </p:spTree>
    <p:extLst>
      <p:ext uri="{BB962C8B-B14F-4D97-AF65-F5344CB8AC3E}">
        <p14:creationId xmlns="" xmlns:p14="http://schemas.microsoft.com/office/powerpoint/2010/main" val="36968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46</Words>
  <Application>Microsoft Office PowerPoint</Application>
  <PresentationFormat>Произвольный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НЕПОКОРЕННЫЙ ТЕМРЮК</vt:lpstr>
      <vt:lpstr>ТЕМРЮК В НАШИ ДНИ</vt:lpstr>
      <vt:lpstr>ТЕМРЮК В НАШИ ДНИ</vt:lpstr>
      <vt:lpstr>ТЕМРЮК ВО ВРЕМЯ ВЕЛИКОЙ ОТЕЧЕСТВЕННОЙ ВОЙНЫ</vt:lpstr>
      <vt:lpstr>ТЕМРЮК ВО ВРЕМЯ ВЕЛИКОЙ ОТЕЧЕСТВЕННОЙ ВОЙНЫ</vt:lpstr>
      <vt:lpstr>ТЕМРЮК ВО ВРЕМЯ ВЕЛИКОЙ ОТЕЧЕСТВЕННОЙ ВОЙНЫ</vt:lpstr>
      <vt:lpstr>ТЕМРЮК ВО ВРЕМЯ ВЕЛИКОЙ ОТЕЧЕСТВЕННОЙ ВОЙНЫ</vt:lpstr>
      <vt:lpstr>ТЕМРЮК ВО ВРЕМЯ ВЕЛИКОЙ ОТЕЧЕСТВЕННОЙ ВОЙНЫ</vt:lpstr>
      <vt:lpstr>НЕПОКОРЕННЫЙ ТЕМРЮК</vt:lpstr>
      <vt:lpstr>СЛАВА ОСВОБОДИТЕЛЯМ</vt:lpstr>
      <vt:lpstr>НЕПОКОРЕННЫЙ ТЕМРЮК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НЕПОКОРЕННЫЙ ТЕМРЮК</dc:title>
  <dc:creator>masha</dc:creator>
  <cp:lastModifiedBy>user</cp:lastModifiedBy>
  <cp:revision>13</cp:revision>
  <dcterms:created xsi:type="dcterms:W3CDTF">2020-03-20T02:24:11Z</dcterms:created>
  <dcterms:modified xsi:type="dcterms:W3CDTF">2020-03-24T06:48:47Z</dcterms:modified>
</cp:coreProperties>
</file>